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9CF"/>
    <a:srgbClr val="3D1BCD"/>
    <a:srgbClr val="890D83"/>
    <a:srgbClr val="BE382A"/>
    <a:srgbClr val="1B1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57203"/>
      </p:ext>
    </p:extLst>
  </p:cSld>
  <p:clrMapOvr>
    <a:masterClrMapping/>
  </p:clrMapOvr>
  <p:transition spd="med" advTm="6756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76942"/>
      </p:ext>
    </p:extLst>
  </p:cSld>
  <p:clrMapOvr>
    <a:masterClrMapping/>
  </p:clrMapOvr>
  <p:transition spd="med" advTm="6756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576175"/>
      </p:ext>
    </p:extLst>
  </p:cSld>
  <p:clrMapOvr>
    <a:masterClrMapping/>
  </p:clrMapOvr>
  <p:transition spd="med" advTm="6756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65745"/>
      </p:ext>
    </p:extLst>
  </p:cSld>
  <p:clrMapOvr>
    <a:masterClrMapping/>
  </p:clrMapOvr>
  <p:transition spd="med" advTm="6756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852239"/>
      </p:ext>
    </p:extLst>
  </p:cSld>
  <p:clrMapOvr>
    <a:masterClrMapping/>
  </p:clrMapOvr>
  <p:transition spd="med" advTm="6756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01584"/>
      </p:ext>
    </p:extLst>
  </p:cSld>
  <p:clrMapOvr>
    <a:masterClrMapping/>
  </p:clrMapOvr>
  <p:transition spd="med" advTm="6756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88665"/>
      </p:ext>
    </p:extLst>
  </p:cSld>
  <p:clrMapOvr>
    <a:masterClrMapping/>
  </p:clrMapOvr>
  <p:transition spd="med" advTm="6756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54871"/>
      </p:ext>
    </p:extLst>
  </p:cSld>
  <p:clrMapOvr>
    <a:masterClrMapping/>
  </p:clrMapOvr>
  <p:transition spd="med" advTm="6756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42818"/>
      </p:ext>
    </p:extLst>
  </p:cSld>
  <p:clrMapOvr>
    <a:masterClrMapping/>
  </p:clrMapOvr>
  <p:transition spd="med" advTm="6756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9196"/>
      </p:ext>
    </p:extLst>
  </p:cSld>
  <p:clrMapOvr>
    <a:masterClrMapping/>
  </p:clrMapOvr>
  <p:transition spd="med" advTm="6756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61545"/>
      </p:ext>
    </p:extLst>
  </p:cSld>
  <p:clrMapOvr>
    <a:masterClrMapping/>
  </p:clrMapOvr>
  <p:transition spd="med" advTm="6756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01252"/>
      </p:ext>
    </p:extLst>
  </p:cSld>
  <p:clrMapOvr>
    <a:masterClrMapping/>
  </p:clrMapOvr>
  <p:transition spd="med" advTm="6756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25745"/>
      </p:ext>
    </p:extLst>
  </p:cSld>
  <p:clrMapOvr>
    <a:masterClrMapping/>
  </p:clrMapOvr>
  <p:transition spd="med" advTm="6756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54553"/>
      </p:ext>
    </p:extLst>
  </p:cSld>
  <p:clrMapOvr>
    <a:masterClrMapping/>
  </p:clrMapOvr>
  <p:transition spd="med" advTm="6756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59219"/>
      </p:ext>
    </p:extLst>
  </p:cSld>
  <p:clrMapOvr>
    <a:masterClrMapping/>
  </p:clrMapOvr>
  <p:transition spd="med" advTm="6756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34001"/>
      </p:ext>
    </p:extLst>
  </p:cSld>
  <p:clrMapOvr>
    <a:masterClrMapping/>
  </p:clrMapOvr>
  <p:transition spd="med" advTm="6756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D614-9668-47CC-8F8A-657310FF241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12A34E-1EC7-4805-B639-2111B97E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7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ransition spd="med" advTm="6756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714" y="145357"/>
            <a:ext cx="9518754" cy="23121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C19CF"/>
                </a:solidFill>
              </a:rPr>
              <a:t>Презентация экологического стенда</a:t>
            </a:r>
            <a:br>
              <a:rPr lang="ru-RU" sz="2800" b="1" dirty="0" smtClean="0">
                <a:solidFill>
                  <a:srgbClr val="3C19CF"/>
                </a:solidFill>
              </a:rPr>
            </a:br>
            <a:r>
              <a:rPr lang="ru-RU" b="1" dirty="0" smtClean="0">
                <a:solidFill>
                  <a:srgbClr val="3C19CF"/>
                </a:solidFill>
                <a:latin typeface="Arial Black" panose="020B0A04020102020204" pitchFamily="34" charset="0"/>
              </a:rPr>
              <a:t>«Эколята – дошколята»</a:t>
            </a:r>
            <a:r>
              <a:rPr lang="ru-RU" sz="4000" dirty="0" smtClean="0"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BE382A"/>
                </a:solidFill>
              </a:rPr>
              <a:t>МБДОУ Детский сад № 26 </a:t>
            </a:r>
            <a:br>
              <a:rPr lang="ru-RU" sz="3600" b="1" dirty="0" smtClean="0">
                <a:solidFill>
                  <a:srgbClr val="BE382A"/>
                </a:solidFill>
              </a:rPr>
            </a:br>
            <a:r>
              <a:rPr lang="ru-RU" sz="3600" b="1" dirty="0" smtClean="0">
                <a:solidFill>
                  <a:srgbClr val="BE382A"/>
                </a:solidFill>
              </a:rPr>
              <a:t>г. Углегорск Сахалинская обл.  </a:t>
            </a:r>
            <a:endParaRPr lang="ru-RU" sz="3600" b="1" dirty="0">
              <a:solidFill>
                <a:srgbClr val="BE382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496CB">
                  <a:lumMod val="75000"/>
                </a:srgbClr>
              </a:buClr>
            </a:pP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ru-RU" sz="10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14" y="145357"/>
            <a:ext cx="1969205" cy="1714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8" y="2430514"/>
            <a:ext cx="6023866" cy="43375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05" y="2876937"/>
            <a:ext cx="5477903" cy="38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756">
        <p:wipe/>
      </p:transition>
    </mc:Choice>
    <mc:Fallback xmlns="">
      <p:transition spd="slow" advTm="6756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344" y="129913"/>
            <a:ext cx="8596668" cy="166890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3D1BCD"/>
                </a:solidFill>
              </a:rPr>
              <a:t>Наш девиз: </a:t>
            </a:r>
            <a:r>
              <a:rPr lang="ru-RU" sz="2800" dirty="0" smtClean="0">
                <a:solidFill>
                  <a:srgbClr val="FF0000"/>
                </a:solidFill>
              </a:rPr>
              <a:t>«У нас у всех одна планета –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    другой такой на свете нету!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Не погубите Землю люди!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У нас другой Земли не будет!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92" y="1798818"/>
            <a:ext cx="7240249" cy="494665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6" y="790042"/>
            <a:ext cx="2062560" cy="1444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77" y="129913"/>
            <a:ext cx="2001187" cy="24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9428"/>
      </p:ext>
    </p:extLst>
  </p:cSld>
  <p:clrMapOvr>
    <a:masterClrMapping/>
  </p:clrMapOvr>
  <p:transition spd="slow" advTm="675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105" y="3232151"/>
            <a:ext cx="1049313" cy="1320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" y="230616"/>
            <a:ext cx="5002924" cy="4908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" y="4977690"/>
            <a:ext cx="2417379" cy="1692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49" y="851338"/>
            <a:ext cx="6894787" cy="58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182910"/>
      </p:ext>
    </p:extLst>
  </p:cSld>
  <p:clrMapOvr>
    <a:masterClrMapping/>
  </p:clrMapOvr>
  <p:transition spd="med" advTm="6756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99" y="174464"/>
            <a:ext cx="9111243" cy="8844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B11DD"/>
                </a:solidFill>
              </a:rPr>
              <a:t>Изучаем природу вместе с героями</a:t>
            </a:r>
            <a:endParaRPr lang="ru-RU" sz="4000" b="1" dirty="0">
              <a:solidFill>
                <a:srgbClr val="1B11DD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9" y="3004513"/>
            <a:ext cx="2291880" cy="30558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28" y="1248802"/>
            <a:ext cx="2188723" cy="2918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85" y="3734244"/>
            <a:ext cx="2258499" cy="3011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88" y="3087805"/>
            <a:ext cx="2166942" cy="28892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5" y="925087"/>
            <a:ext cx="2014517" cy="1410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09" y="864777"/>
            <a:ext cx="4593121" cy="30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2128"/>
      </p:ext>
    </p:extLst>
  </p:cSld>
  <p:clrMapOvr>
    <a:masterClrMapping/>
  </p:clrMapOvr>
  <p:transition spd="med" advTm="675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4845"/>
            <a:ext cx="8596668" cy="155098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3C19CF"/>
                </a:solidFill>
              </a:rPr>
              <a:t>В ходе создания стенда «Эколята-дошколята» с воспитанниками детского сада и их родителями проведено много интересных игр, бесед, экскурсий, викторин и конкурсов, тематических занятий направленных на цель воспитания любви, бережного и уважительного отношения к природе.</a:t>
            </a:r>
            <a:endParaRPr lang="ru-RU" sz="2000" dirty="0">
              <a:solidFill>
                <a:srgbClr val="3C19C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71" y="234845"/>
            <a:ext cx="2023159" cy="141646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6" y="2003959"/>
            <a:ext cx="2635945" cy="1976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6" y="4391851"/>
            <a:ext cx="2778533" cy="2083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74" y="2131813"/>
            <a:ext cx="5412515" cy="40593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52" y="1987936"/>
            <a:ext cx="2762677" cy="20720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52" y="4600575"/>
            <a:ext cx="2762677" cy="20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79919"/>
      </p:ext>
    </p:extLst>
  </p:cSld>
  <p:clrMapOvr>
    <a:masterClrMapping/>
  </p:clrMapOvr>
  <p:transition spd="slow" advTm="6756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396" y="142888"/>
            <a:ext cx="6727807" cy="98935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D1BCD"/>
                </a:solidFill>
              </a:rPr>
              <a:t>Работа с родителями</a:t>
            </a:r>
            <a:endParaRPr lang="ru-RU" sz="4800" b="1" dirty="0">
              <a:solidFill>
                <a:srgbClr val="3D1BC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1" y="2482338"/>
            <a:ext cx="5228791" cy="423731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6" y="859944"/>
            <a:ext cx="4037724" cy="275951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1" y="859944"/>
            <a:ext cx="2369183" cy="1658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04" y="3813549"/>
            <a:ext cx="4126397" cy="29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01651"/>
      </p:ext>
    </p:extLst>
  </p:cSld>
  <p:clrMapOvr>
    <a:masterClrMapping/>
  </p:clrMapOvr>
  <p:transition spd="med" advTm="6756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3062" cy="206751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98" y="188336"/>
            <a:ext cx="8584406" cy="6438305"/>
          </a:xfrm>
        </p:spPr>
      </p:pic>
    </p:spTree>
    <p:extLst>
      <p:ext uri="{BB962C8B-B14F-4D97-AF65-F5344CB8AC3E}">
        <p14:creationId xmlns:p14="http://schemas.microsoft.com/office/powerpoint/2010/main" val="2791721632"/>
      </p:ext>
    </p:extLst>
  </p:cSld>
  <p:clrMapOvr>
    <a:masterClrMapping/>
  </p:clrMapOvr>
  <p:transition advTm="6756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65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Презентация экологического стенда «Эколята – дошколята» МБДОУ Детский сад № 26  г. Углегорск Сахалинская обл.  </vt:lpstr>
      <vt:lpstr>Наш девиз: «У нас у всех одна планета –                        другой такой на свете нету!                                   Не погубите Землю люди!                                   У нас другой Земли не будет!</vt:lpstr>
      <vt:lpstr> </vt:lpstr>
      <vt:lpstr>Изучаем природу вместе с героями</vt:lpstr>
      <vt:lpstr>В ходе создания стенда «Эколята-дошколята» с воспитанниками детского сада и их родителями проведено много интересных игр, бесед, экскурсий, викторин и конкурсов, тематических занятий направленных на цель воспитания любви, бережного и уважительного отношения к природе.</vt:lpstr>
      <vt:lpstr>Работа с родителями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 осень</dc:title>
  <dc:creator>10062014</dc:creator>
  <cp:lastModifiedBy>mbdou26</cp:lastModifiedBy>
  <cp:revision>44</cp:revision>
  <dcterms:created xsi:type="dcterms:W3CDTF">2016-11-02T10:55:13Z</dcterms:created>
  <dcterms:modified xsi:type="dcterms:W3CDTF">2021-04-20T04:57:28Z</dcterms:modified>
</cp:coreProperties>
</file>